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15ccd30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15ccd30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7567a3df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7567a3df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7567a3df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7567a3df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59d2fc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59d2fc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7567a3df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7567a3df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7567a3df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7567a3df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7567a3df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7567a3df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7567a3df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7567a3df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e7567a3df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e7567a3df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d3f70a5072d96c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d3f70a5072d96c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9c6c03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9c6c03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d3f70a5072d96c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d3f70a5072d96c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e9c6c03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e9c6c03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7567a3d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7567a3d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e7567a3d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e7567a3d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e7567a3d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e7567a3d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7567a3df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7567a3df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e7567a3df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e7567a3df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7567a3df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7567a3df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159d2fc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159d2fc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650"/>
            <a:ext cx="5930776" cy="39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Charlie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chaplin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time travel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..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925" y="1519975"/>
            <a:ext cx="2000649" cy="33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65" y="1675387"/>
            <a:ext cx="5232422" cy="338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Modern astronaut vs sculpture in 15th century (cathedral-spain)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38" y="1242500"/>
            <a:ext cx="717232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847725" y="278600"/>
            <a:ext cx="7083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Time traveller from the year 3800(ROBOTIC WORLD)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Philadelphia experiment 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5" y="1201625"/>
            <a:ext cx="426682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00" y="1379700"/>
            <a:ext cx="4430499" cy="35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        Timeless mystery 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50" y="1233125"/>
            <a:ext cx="4154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625" y="1170125"/>
            <a:ext cx="4440975" cy="3815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" y="498300"/>
            <a:ext cx="8369274" cy="4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   Grandfather paradox 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1233100"/>
            <a:ext cx="709612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0" y="0"/>
            <a:ext cx="5241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5893150" y="822600"/>
            <a:ext cx="2707200" cy="4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What is mental time travel?</a:t>
            </a:r>
            <a:endParaRPr b="1" i="1" sz="4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00" y="1548350"/>
            <a:ext cx="64865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875"/>
            <a:ext cx="8839201" cy="414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900" y="1159425"/>
            <a:ext cx="70485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107150" y="4039775"/>
            <a:ext cx="9036855" cy="7812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Georgia"/>
              </a:rPr>
              <a:t>SAFE TRAVELS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38"/>
            <a:ext cx="3597175" cy="33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175" y="49050"/>
            <a:ext cx="3124701" cy="50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0150"/>
            <a:ext cx="3597175" cy="211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875" y="49050"/>
            <a:ext cx="2422125" cy="5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                                 </a:t>
            </a: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What is time?</a:t>
            </a:r>
            <a:r>
              <a:rPr lang="en"/>
              <a:t>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7300"/>
            <a:ext cx="368617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0" y="1577300"/>
            <a:ext cx="4208875" cy="29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Where did the concept start?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38075" y="4180100"/>
            <a:ext cx="83943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King Kakudmi &amp; Revathi                    1895- The Time Machine by H G Wells</a:t>
            </a:r>
            <a:endParaRPr b="1" i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50" y="1152475"/>
            <a:ext cx="4181950" cy="29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925" y="1161300"/>
            <a:ext cx="3198766" cy="2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3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Theoretical proof of the idea 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43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1907- Physicist Hermann Minkowski argued that Einstein’s Special Relativity could be expressed in geometric terms as a fourth dimension.</a:t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1949- Kurt Gödel found a solution to Einstein’s work  by including “ closed timelike curves” -if you travel far enough, time will loop back around.</a:t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Drawback- The universe would have to be spinning - and scientists don’t believe that it is.</a:t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99" y="1065125"/>
            <a:ext cx="342266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      Any theories so far ...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0" y="2046575"/>
            <a:ext cx="35814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775475" y="1298975"/>
            <a:ext cx="3048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Tipler /infinite cylinder</a:t>
            </a:r>
            <a:endParaRPr b="1" i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065775" y="1523875"/>
            <a:ext cx="3581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jacob ,kornel.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Frank tipler(1974)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times sun’s mass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Infinitely long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dragging effect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cones tilted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b="1" i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timelike curve</a:t>
            </a:r>
            <a:endParaRPr b="1"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142250" y="4417350"/>
            <a:ext cx="3142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-time diagram</a:t>
            </a:r>
            <a:endParaRPr b="1" i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Georgia"/>
                <a:ea typeface="Georgia"/>
                <a:cs typeface="Georgia"/>
                <a:sym typeface="Georgia"/>
              </a:rPr>
              <a:t>                                  Black hole </a:t>
            </a:r>
            <a:endParaRPr b="1"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0" y="1692125"/>
            <a:ext cx="3343275" cy="24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3480" l="0" r="0" t="11209"/>
          <a:stretch/>
        </p:blipFill>
        <p:spPr>
          <a:xfrm>
            <a:off x="4853300" y="1692125"/>
            <a:ext cx="3674425" cy="2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082275" y="1275150"/>
            <a:ext cx="6825900" cy="26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Evidences of time travel</a:t>
            </a:r>
            <a:endParaRPr sz="6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